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mi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Nama16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Ko te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Kupu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/>
              <a:t>Ua pii te Atua ia Mose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to Mose faarooraa i te reo o te Atua, eaha ta ’na i ite?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karepe ataahua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kapua me te whatitiri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ngahere tahu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wehe te moana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ngahere tahu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25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Ko Kiriona me tana 300 tangata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lang="m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Kupu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/>
              <a:t>Na ka puta te anahera a Ihowa ki a Kiriona, ka mea, Kei a koe a Ihowa, e te toa marohirohi.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Kai-whakawa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 ka puta te anahera a Ihowa ki a Kiriona, ka mea, Kei a koe te Atua, e te toa marohirohi. Na te Atua i whakapumau ki a ia na roto i te tomairangi me te huruhuru hipi.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a ia i whakapono ai ko te Atua te karanga ki a ia, ka wahia e ia a Paara me te aata i koropiko ai nga tama a Iharaira.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te Atua ia Gideona ia maiti i te mau faehau no te haapohe ia Midiana. Ia au i te faaueraa a te Atua, e 300 noa taata tei maitihia.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horoa te Atua i te hoê opuaraa faahiahia mau no te aro ia ratou. Na te Atua i tuku nga tetere ki a ratou me nga oko tahanga me nga rama i roto.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po, ua faatupu o Gideona e to ’na na taata e 300 i te opuaraa ta te Atua i horoa na ratou. I toa ratou i te whawhai ki a Miriana.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upootia o Gideona e ta ’na e 300 taata i te tama‘i i te mau ati Midiana e rave rahi na roto noa i te auraroraa i te faaueraa a te Atua.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mea ngaro ki te wikitoria i roto i toku ora ko te whakarongo ki te Atua.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ia te Atua Kaha Rawa ka taea e ia te hinga i nga ope maha o te hoariri me te 300 noa nga tangata.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tehea kare i whakamahia mo Kiriona me ana tangata e 300 ki te patu i to ratou hoariri?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tetere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hoari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kite a Ihowa i tahuri atu ia ki te matakitaki, ka karanga te Atua ki a ia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i roto i te ngahere,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"Mohi! Mohi!" A ka mea a Mohi, Tenei ahau.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lang="m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Kupu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/>
              <a:t>Na ka puta te anahera a Ihowa ki a Kiriona, ka mea, Kei a koe a Ihowa, e te toa marohirohi.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Kai-whakawa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26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/>
              <a:t>Hamahona, he Toa Kaha.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whanau te wahine ra he tama, a huaina ana e ia tona ingoa ko Hamahona. Kua tupu ia, a manaakitia ana ia e Ihowa.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Kai-whakawa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Na tera tetahi rangatira i roto i nga tama a Iharaira, ko Hamahona te ingoa. He tangata i whakatapua ki te Atua mai i te whanautanga mai.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He toa tino kaha a Hamahona. Mo Hamahona, mo nga Pirihitini, me era atu whenua i tukino nei i a ratou, kihai i kaha ki te tukino i nga tama a Iharaira</a:t>
            </a:r>
            <a:r xmlns:a="http://schemas.openxmlformats.org/drawingml/2006/main">
              <a:rPr lang="mi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atu.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Ko tona kaha i ahu mai i ona makawe. Engari, kua heua ona makawe na te tinihanga. Na, ka ngaro tona kaha.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Ka mau a Hamahona, ka kataina e te hoariri. I pouri ia i te whakapohehe i te whakahihi.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Ua pure Samasona i te Atua ia faaitoito faahou ia ’na i te pae hopea. Ua pahono te Atua i ta ’na pure e ua horoa i te mana no ’na i te pae hopea.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tangata a Hamahona i whakawhiwhia ki te aroha noa me te karangatanga mai i te Atua.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Engari, na tona whakahihi,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ngaro katoa ana ia.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tamariki aroha hoki tatou na te Atua kua whiwhi i te aroha noa me tana misioni.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reira, e tia ia tatou ia faahaehaa i mua i te Parau a te Atua.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 faaroo nei e te pahono nei te Atua i ta tatou mau pure hohonu e te parau mau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Kao.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Ko te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Kupu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Tekau aitua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hea te mana o Hamahona?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waewae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kanohi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makawe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whanau te wahine ra he tama, a huaina ana e ia tona ingoa ko Hamahona. Kua tupu ia, a manaakitia ana ia e Ihowa.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Kai-whakawa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27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/>
              <a:t>Ruth, He Wahine Rangatiratanga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Ko tou iwi hei iwi moku, ko tou Atua hei Atua moku.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vahine ati Iuda ta Naomi e piti tamaroa tei faaipoipo i te mau Etene. Engari, ka mate ana tama tokorua. No reira, ka mahue ia ia me ana hunaonga wahine pouaru tokorua.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faaoti Naomi e ho‘i i to ’na fare i Iuda. Ka mea ia ki ana hunaonga tokorua kia hoki ki te kainga. Ko tana hunaonga tuarua ia kihai i hoki ki tona kainga tupu, engari i whai i tona hungawai ki a Hura noho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tia ia Ruta ia ohi i te toea sitona no te ora ia Naomi, no te mea aita ta ’na e tane no te faatere i te utuafare.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kohia e ia nga toenga witi i te mara a Poaha. Ua mana‘o o Boaza e e vahine maitai oia e ua faaipoipo oia ia Ruta.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Ua farii Boaza ia Ruta raua Naomi ei utuafare e ua ora raua i te hoê oraraa oaoa. I muri a‘e, no roto mai te Arii ra o Davida e o Iesu i te opu fetii o Boaza e o Ruta.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kare a Ruta. He wahine pai, ngakau pono, he pai tana mahi ki tona hungawai.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Na, ka manaakitia 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awhina ano tatou i o tatou hoa tata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te koropiko ki te Atua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te ngakau pai me te ngakau pono.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mohio nga Ihipiana ko Ihowa ahau, ina totoro toku ringa ki Ihipa, a ka whakaputaina mai e ahau nga tama a Iharaira i reira.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kore te Atua e titiro ki te ahua o waho engari ki te ngakau.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te aha Naomi i ho‘i ai mai Moabi mai i Iuda?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mea i mate ia..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kua mate tana tane..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kua mate ana tama tokorua.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mea i pirangi ia ki te tutaki ki tona whanau.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no te mea kua mate ana tama tokorua.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Ko tou iwi hei iwi moku, ko tou Atua hei Atua moku.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28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Te Pure a 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nui haere ana ano taua tamaiti, a Hamuera, e paingia ana e Ihowa, e nga tangata.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Hamuera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Kare he tama a Hana. Na, i tino pouri ia ka inoi ki te Atua. "Aue, e Pa, e te Atua, ki te homai e koe he tama ki ahau, ka hoatu e ahau ki a koe mo nga ra katoa o tona oranga."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haamana‘o te Atua i ta ’na pure e ua horoa ’tu ia Hana i te hoê tamaiti o Samuela te i‘oa.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horoa o Hana i ta ’na tamaiti no te haamori i te Atua i roto i te hiero a pure ai oia na mua ’‘e.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noho a Hamuera i roto i te temepara ki te karakia ki te Atua. I whiwhi ia i te aroha noa mai i te tangata me te Atua.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tipu pai a Samuel iti hei tamaiti. I muri iho, ua riro mai oia ei peropheta o tei faaroo i te reo o te Atua.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korerotia e Mohi te whakahau a te Atua ki te kingi o Ihipa, ki a Parao. Ko te kupu tenei a Ihowa, Tukua taku iwi kia haere, kia mahi ai ratou ki ahau.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faaroo te Atua i te mau pure atoa a Hana, ua haamana‘o ia ’na e ua pahono hope roa.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faaroo nei te Atua i ta tatou mau pure atoa.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reira, me inoi tatou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 me te pono.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faaroo te Atua i ta matou pure e ua pahono mai ma te haapao maitai.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lang="m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aha a Hana i pouri ai?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mamae o te puku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kore moni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kore tama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mea he kino 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na te kore tama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nui haere ana ano taua tamaiti, a Hamuera, e paingia ana e Ihowa, e nga tangata.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Hamuera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Kao.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Te Parau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Kingi Haora, Ko te Kingi tuatahi o Iharaira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mea a Ihowa, Whakarongo ki a ratou, hoatu hoki he kingi ki a ratou. Na ka mea a Hamuera ki nga tangata o Iharaira, Hoki atu koutou ki tona pa, ki tona 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Hamuera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"Kei te hiahia tatou he kingi!" Na ka tono nga tangata o Iharaira kia hoatu he kingi mo ratou ki a Hamuera.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whakahoki te Atua ki a Hamuera, ka mea, Kua hoatu e ahau he kingi ki a ratou, ko ta ratou i tono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i tono a Haora ki a Hamuera. Ua vaiiho te Atua ia Samuela ia ninii i te hinu i nia i to ’na upoo no te riro ei arii no Iseraela.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"Ko to tatou rangatira tenei, ko Haora." Ua faaite Samuela i te mau ati Iseraela e ua faatoroa te Atua ia Saula ei raatira no Iseraela.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“Karekau! Ko wai te Atua? He atua ahau” ka tino whakakahore a Parao.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te omuaraa, ua aratai maitai Saula i te mau ati Iseraela ma te haapao maitai i te hinaaro o te Atua. Tera râ, ua riro oia ei arii ino o tei haavare i te hinaaro o te Atua no to ’na teoteo e te teoteo.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te omuaraa, ua haehaa o Saulo.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Heoi, i muri i tana noho hei kingi,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kare ano ia i whakarongo ki ta te Atua i pai ai.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whakahihi, ka apo.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noho haehaa tonu koe ina whakaarahia koe e to Matua Atua.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aroha ana te Atua ki te hunga ngakau mahaki,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engari ka whakahawea ki te hunga whakakake.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Eaha ta te mau ati Iseraela i ani ia Samuela?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kingi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Kupu a te Atua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kingi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mea a Ihowa, Whakarongo ki a ratou, hoatu hoki he kingi ki a ratou. Na ka mea a Hamuera ki nga tangata o Iharaira, Hoki atu koutou ki tona pa, ki tona 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Hamuera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Kao.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Te Parau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/>
              <a:t>Tamariki, Rawiri Na wai i patu a Koriata</a:t>
            </a:r>
            <a:r xmlns:a="http://schemas.openxmlformats.org/drawingml/2006/main">
              <a:rPr lang="mi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Rawiri ki te Pirihitini, I haere mai koe ki ahau me te hoari, me te taoroa, me te tao: ko ahau ia ka haere atu nei ki a koe i runga i te ingoa o Ihowa o nga mano, o te Atua o nga taua a Iharaira, i whakatara nei e koe.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Hamuera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Te vai ra te hoê faehau rarahi o Golia te i‘oa i roto i te puhapa Philiseti. Ua faaino oia i te i‘oa o te Atua na roto i te haamataraa i te tama‘i.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Kaore he tangata i maia ki te whawhai ki a ia mo tana whakamataku ia ia.</a:t>
            </a:r>
          </a:p>
          <a:p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taua wa, e tama, ka mea a Rawiri ki a Kingi Haora, Ka haere ahau ki te whawhai ki a ia.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'Ka taea e au te hinga ia ia mena kei ahau te Atua.'</a:t>
            </a:r>
          </a:p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whakatata atu a Rawiri ki a Golia me nga kohatu maeneene e rima.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inoi a Mohi ki te Atua. "E te Ariki, kia mohio ahau ki nga mea ka mahia e koe aianei."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Na ka korero a Rawiri ki a Koriata, me te hoari, me te taoroa, ki te whawhai ki a ia. "Ka whawhai ahau ki a koe i runga i te ingoa o Ihowa, o te Atua!"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Ua taora Davida i te ofai e ua tairi ia Golia i nia i to ’na rae.</a:t>
            </a:r>
          </a:p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 wikitoria a Rawiri i tenei pakanga ma te awhina a te Atua.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wehi nga hoia o Iharaira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Goliata rahi. I wehi ratou ia ia.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Tera râ, ua aro o Davida, o tei tiaturi i te parururaa a te Atua, ia ’na ma te itoito e ua pau oia ia ’na.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whakapono tatou kei te tiaki tonu te Atua ia tatou. Ka taea e tatou te maia ma te whakapono ka tiakina tatou e te Atua ahakoa nga ahuatanga katoa.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te maia mai i te whakapono ki te Atua ka taea te wikitoria i nga mataku katoa.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homai ana e te Atua te wikitoria ki te hunga e whawhai ana mona.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Rawiri i maka ki a Golia?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hoari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kohatu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whakangungu rakau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kohatu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Rawiri ki te Pirihitini, I haere mai koe ki ahau me te hoari, me te taoroa, me te tao: ko ahau ia ka haere atu nei ki a koe i runga i te ingoa o Ihowa o nga mano, o te Atua o nga taua a Iharaira, i whakatara nei e koe.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Hamuera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Kotahi tekau nga kino i tukuna e te Atua ki te whenua katoa o Ihipa. Ua ite to Aiphiti e Pharao e o vai te Atua mau.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Mohi, haere atu koe i Ihipa, koutou ko nga tangata katoa o Iharaira." Aita ta Pharao i rave maoti râ i te vaiiho ia ratou ia haere.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mana‘o o Pharao e o ’na te taata puai roa ’‘e i te oreraa e haapao i te Atua.</a:t>
            </a:r>
            <a:r xmlns:a="http://schemas.openxmlformats.org/drawingml/2006/main">
              <a:rPr lang="m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Na, me noho ia i raro i nga aitua nui.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whaki tatou ko te Atua te Kaha Rawa ehara i a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kite a Ihowa i tahuri atu ia ki te matakitaki, ka karanga te Atua ki a ia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i roto i te ngahere,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"Mohi! Mohi!" A ka mea a Mohi, Tenei ahau.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rereke te ahua o te Atua ki nga whakapakoko, etahi atu atua teka ranei.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ora ana te Atua, e mahi ana me tona kaha kaha.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hia nga aitua i tukuna e te Atua ki runga o Ihipa?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whitu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ma rua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tekau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mohio nga Ihipiana ko Ihowa ahau, ina totoro toku ringa ki Ihipa, a ka whakaputaina mai e ahau nga tama a Iharaira i reira.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18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He Pou Kapua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4400"/>
              <a:t>me He Pou Ahi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haere a Ihowa i mua i a ratou i te pou kapua i te awatea, hei arahi i a ratou i to ratou ara; i te pou kapura hoki i te po, hei whakamarama i a ratou, kia haere ai ratou i te ao, i te po.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430 matahiti to te mau ati Iseraela faaearaa i Aiphiti. Ua faarue ratou ia Aiphiti no te ho‘i i te fenua i parauhia ra—o Kanaana—i te hopea o na matahiti e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"Me pehea e taea ai e tatou te huarahi tika?", "Mehemea ka tutaki tatou ki nga tangata kino i te huarahi?" I tino awangawanga ratou.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taua taime ra, ua faaite te Atua ia ratou i te mau haapapuraa e te aratai ra oia ia ratou. Ko te pou kapua.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po, ka noho hei pou ahi. Na te Atua ratou i arahi i te po, i te 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"Kaore matou e mataku, kei a matou hoki te Atua!" Ka whakawhetai te iwi o Iharaira ki te Atua mo tana arahi ia ratou ki te pou kapua me te pou kapura.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ra, i te kitenga o Mohi i tetahi Ihipiana e patu ana i tetahi tangata o Iharaira, ka riri, ka piri ki tona iwi, ka patua te Ihipiana.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lang="m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to te mau ati Iseraela e rave rahi haereraa na nia i te medebara atâta, ua faaite te Atua ia ratou i te haapapuraa e ua aratai e ua paruru Oia ia ratou na roto i te pou ata e te pou auahi.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Na, kei ahau te Atua, e tiaki ana i ahau. Kia mihi tatou ki te 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Kei a tatou tonu te Atua.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te paruru nei oia ia tatou i te po e te ao.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to te mau ati Iseraela faarueraa ia Aiphiti, eaha ta te Atua i aratai ia ratou?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pou kapua me te pou ahi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manu me te ika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ra me te marama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kuri me te ngeru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te pou kapua me te pou ahi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haere a Ihowa i mua i a ratou i te pou kapua i te awatea, hei arahi i a ratou i to ratou ara; i te pou kapura hoki i te po, hei whakamarama i a ratou, kia haere ai ratou i te ao, i te po.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19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Te mau ati Iseraela e haere na roto i te miti amaha i nia i te repo mǎrô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torona atu ana e Mohi tona ringa ki runga i te moana, a pau katoa taua po i panaia e Ihowa te moana ki tetahi hau nui, ki te marangai, a kua maroke te moana. Ka wehea nga wai,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farerei Mose e te mau ati Iseraela i te miti Uteute i nia i te e‘a no Kanaana.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whaia e te Ihipiana nga tama a Iharaira ki te hopu ano ia ratou.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muri iho, ua tupu te hoê ohipa faahiahia mau! Na te Atua i wehe te Moana Whero, a ka haere nga tama a Iharaira i runga i te whenua maroke.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whaia e nga hoia o Ihipa, engari ka hoki ano te moana, ka pakaru katoa nga hoia o Ihipa ki te moana. Kaore tetahi o ratou i ora.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ka rongo a Parao i enei mea, ka wehi a Mohi ia ia, a rere ana i te whare o Ihipa, a noho ana ki te koraha o Miriana.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mihi matou ki te Atua mo tana whakaoranga i a matou! Na koa ana nga waiata a nga tama a Iharaira katoa.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faaora te Atua i te mau ati Iseraela i to ratou huru hepohepo.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ahau ano i roto i te āhuatanga ki te mate no te hara, engari ka tonoa e te Atua a Ihu ki te whakaora i ahau!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ahau i whakaora i te mate mutungakore!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Aue, e te Matua Atua, ka nui te mihi ki a koe!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Ko 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te Atua.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Atua to tatou kaiwhakaora e whakaora nei i tana iwi i runga i te huarahi whakamiharo.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Mea nafea to Iseraela haereraa na nia i te miti Uteute?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tukuna e te Atua he kaipuke nui ki a ratou.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ratou i tuku kia haere i runga i te moana.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wehea e te Atua te Moana Whero, a tukua ana ratou kia haere</a:t>
            </a:r>
          </a:p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whenua maroke.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ratou i tuku kia rere i runga i te moana.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I wehea e te Atua te Moana Whero, a tukua ana ratou kia haere</a:t>
            </a:r>
          </a:p>
          <a:p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te whenua maroke.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torona atu ana e Mohi tona ringa ki runga i te moana, a pau katoa taua po i panaia e Ihowa te moana ki tetahi hau nui, ki te marangai, a kua maroke te moana. Ka wehea nga wai,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20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/>
              <a:t>Te Atua Tukua iho te Miti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Kua rongo ahau ki nga amuamu a nga tama a Iharaira: mea atu ki a ratou, Kia ahiahi ka kai koutou i te kikokiko, a i te ata ka makona i te taro, a ka mohio koutou ko Ihowa ahau, ko to koutou Atua.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kahore he taro ma nga tama a Iharaira i te koraha. Na ka amuamu ratou ki a Mohi raua ko te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korero a Ihowa ki a Mohi. "Ka tuku iho e ahau he kai i te rangi ma koutou."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ata, ka puta nga tawerewere angiangi ano he haupapa ki te papa o te koraha.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ora Mose ei tiai mamoe e 40 matahiti e i te pae hopea ua 80 matahiti to ’na.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i te ahiahi ka puta mai te koitareke ki runga ki a ratou, ka taka ki raro, a kapi ana te puni. Ka kohia, ka tunua, ka kainga. Kihai ratou i matekai ahakoa i te koraha.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“Mauruuru, e te Atua!” Ua maere roa Mose e te mau ati Iseraela i te mana hope o te Atua.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homai e te Atua he kai maana i ia ra, i ia ra, i te huarahi whakamiharo, i tona kaha hoki i te koraha, i te kore e kitea e ratou.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 ti'aturi nei tatou e horo'a mai te Atua i ta tatou mau mea e hinaarohia na roto i Ta'na rave'a faahiahia ma te haapa'o maitai.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Ko 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Atua faahiahia oia o tei ite na mua ’tu i ta tatou mau mea e hinaarohia e te horoa mai i Ta ’na ravea maere mau.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Eaha ta te Atua i horoa no to ’na nunaa i te poia?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me te Koitareke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taro me te miraka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Mīti me te wai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Raihi me te Hupa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Mana me te Koitareke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Kua rongo ahau ki nga amuamu a nga tama a Iharaira: mea atu ki a ratou, Kia ahiahi ka kai koutou i te kikokiko, a i te ata ka makona i te taro, a ka mohio koutou ko Ihowa ahau, ko to koutou Atua.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Kao.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Te Parau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/>
              <a:t>Nga Ture Kotahi tekau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i reira a Mohi ia Ihowa e wha tekau nga ra, e wha tekau nga po, kihai i kai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taro, wai inu ranei. Na tuhituhia ana e ia ki nga papa nga kupu o te kawenata, nga ture kotahi tekau.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tae nga tangata o Iharaira ki Maunga Horepa (te Maunga Hinai). I ki ano te kororia o Ihowa, o te Atua, ki Maunga Hinai.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te Atua ki a Mohi, Piki ake ki ahau ki runga ki te maunga. Na ka piki a Mohi ki te maunga o te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ra, ka karanga te Atua ki a ia i roto i te rakau e ka ana, ka mea ki a ia. “Ka unga koe e ahau ki a Parao, hei whakaora i taku iwi, i nga tama a Iharaira i Ihipa.”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tutaki a Ihowa, te Atua, ki Maunga Horepa.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i homai nga papa kohatu ki a Mohi. Ua papai te Atua i te mau ture e te mau faaueraa i nia iho ia haapao te mau ati Iseraela—na Ture Ahuru.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"Mauruuru, e te Ariki, kua homai e koe nga ture."</a:t>
            </a:r>
          </a:p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Ua mana‘o Mose, “E faaora vau e e haapii i teie na ture faufaa hoê ahuru.”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Ture Ahuru o te mau ture faufaa ta te Atua i horoa mai no to tatou oraraa.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haapao tatou i te mau ture a te Atua, e mauruuru te Atua i to tatou oraraa.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te Atua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i homai nga ture me nga Ture kotahi tekau.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i whakaatu mai ki a tatou na roto i enei ture me nga whakahau.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tuhia e te Atua nga ture kotahi tekau ki hea?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 rakau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 kohatu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Papa kohatu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i reira a Mohi ia Ihowa e wha tekau nga ra, e wha tekau nga po, kihai i kai</a:t>
            </a: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taro, wai inu ranei. Na tuhituhia ana e ia ki nga papa nga kupu o te kawenata, nga ture kotahi tekau.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22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Te kuao kau koura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Na ka mau ia ki nga mea i homai ki a ia, ka hanga hei whakapakoko whakarewa</a:t>
            </a:r>
          </a:p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he kuao kau, he mea hanga ki te taputapu. Na ka mea ratou, Ko ou atua enei, e Iharaira, nana koe i kawe mai i Ihipa.</a:t>
            </a:r>
          </a:p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Kare a Mohi i heke iho i runga i te maunga mo te wa roa, ka pouri ratou. "Kei te hiahia to tatou atua hei arahi i a tatou hei utu mo Mohi."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 hoki mai a Mohi ki Ihipa ki te whakaora i tana iwi, i nga tama a Iharaira e pupuri ana i te tokotoko i homai e te Atua ki a ia.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Na, ka hanga e ratou he kuao kau koura, ka koropiko ki te atua hei arahi i a ratou.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riri roa o Mose tei haere mai e na Ture Ahuru.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mura te riri o te Atua ki a ratou. Ka whakangaromia ratou e ahau; Na ka meinga koe e ahau hei iwi nui.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Tera râ, ua pure Mose i te Atua ia faaore mai i ta ratou hapa. Ua faaroo te Atua i te pure a Mose e ua faaore i ta ratou hara.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lang="m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mea e tino kinongia ana e te Atua ko te karakia ki etahi atu atua, kaua ki a 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Kei hanga koe i tetahi whakapakoko mau, ahakoa he aha te utu.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Ahakoa he aha te mea ka puta, kaua e tuohu ki raro ki a ratou, e koropiko ki a ratou.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rgbClr val="FF0000"/>
                </a:solidFill>
              </a:rPr>
              <a:t>Te Atua?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te Atua…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kino ana te Atua ki te karakia whakapakoko hei utu mo ia.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Eaha te idolo ta te mau ati Iseraela i hamani no te rave i te hara?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Kōura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kuao kau koura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Kuao kau Hiriwa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Hiriwa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kuao kau koura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Na ka mau ia ki nga mea i homai ki a ia, ka hanga hei whakapakoko whakarewa</a:t>
            </a:r>
          </a:p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he kuao kau, he mea hanga ki te taputapu. Na ka mea ratou, Ko ou atua enei, e Iharaira, nana koe i kawe mai i Ihipa.</a:t>
            </a:r>
          </a:p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23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Te Whare o te Atua (Tabernacle) i te Koraha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I te ra i tu ai te tapenakara, te teneti o te whakaaturanga, ka taupokina e te kapua. I te ahiahi a taea noatia te ata ko te ahua o te kapua o runga o te tapenakara he ahi.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pii te Atua ia Mose ei raatira no te mau ati Iseraela i te 80raa o to ’na matahiti.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mea taa ê te faanahoraa a te Atua i ta tatou, e mea maitai roa râ Ta’na faanahoraa.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ti'a ia tatou ia ti'aturi e mea maitai roa te faanahoraa a te Atua e e ti'a ia tatou ia ti'aturi i ni'a Ia'na.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korero te Atua ki a Mohi kia hanga te tapenakara-te whare o te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faaite te Atua i te mau mea atoa no nia i te sekene—te hoho‘a o te reira e te mau mea atoa e tia ia faaineinehia no te reira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i whakamohio ki a ratou me pehea te whakamahi i nga tuhinga katoa ina karakia ratou ki te Atua i roto i te Tapenakara.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Mohi ratou ko nga tama a Iharaira i hanga te tapenakara, te whare o te Atua, he mea whakarite ki ta te Atua ako.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 te ra i tu ai te tapenakara, ka taupokina e te kapua e whakaatu ana i te kororia o te Atua. Ua riro te sekene ei tapao e tei pihai iho te Atua i te mau ati Iseraela.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i tuku nga tama a Iharaira ki te hanga i te tapenakara, te whare o te Atua;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tia ia tatou ia ora i pihai iho i te Atua ei pu no to tatou feruriraa e no to tatou oraraa.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rgbClr val="FF0000"/>
                </a:solidFill>
              </a:rPr>
              <a:t>Te Atua?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 ora nei te Atua i piha‘i iho ia tatou, te haere nei i piha‘i iho ia tatou, te arata‘i nei ia tatou, e te paraparau nei ia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Eaha ta te Atua i vaiiho i te mau ati Iseraela ia rave?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kuao kau koura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Ture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Whare Paremata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Tapenakara-Te Whare o te Atua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Te Tapenakara-Te Whare o te Atua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bg1">
                    <a:lumMod val="50000"/>
                  </a:schemeClr>
                </a:solidFill>
              </a:rPr>
              <a:t>I te ra i tu ai te tapenakara, te teneti o te whakaaturanga, ka taupokina e te kapua. I te ahiahi a taea noatia te ata ko te ahua o te kapua o runga o te tapenakara he ahi.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24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Ko te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kupu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400"/>
              <a:t>I hinga a Heriko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i" altLang="ko-KR" sz="3200"/>
              <a:t>Ko 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arata'i te Atua ia tatou na roto i Ta'na mau faanahoraa maitai roa. Aita e hape i roto i te mau faanahoraa a te 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i te whitu o nga taiawhiotanga, ka whakatanga nga tohunga i te tetere, ka mea a Hohua i te iwi, Hamama; kua homai hoki e Ihowa te pa ki a koutou.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hinaaro te mau ati Iseraela e haere i roto i te fenua i fafauhia. Engari ko Heriko, he whare rangatira nui, i aukati i to ratou huarahi.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te Atua ki a Hohua, ko ia nei te rangatira o ratou, me pehea e whakangaromia ai a Heriko.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taiawhiotia ana e nga tama a Iharaira te taiepa o Heriko, e whitu nga ra, i runga i ta te Atua whakahau.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a ratou e taiawhio ana i te taiepa mo nga ra e ono, i ia ra mo te wa kotahi, kihai a Heriko i nekehia.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whitu o nga ra, ka taiawhiotia e ratou e whitu nga wa. I te whitu o nga taima, ka hamama ratou, ka hinga te taiepa.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Eita te mau ati Iseraela e nehenehe e haamou ia Ieriko na roto i to ratou iho puai. Engari i whakangaromia e te Atua a Heriko i runga i tona kaha ake mo ratou.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noaa i te mau ati Iseraela te upootiaraa na roto i te auraroraa i te Atua.</a:t>
            </a: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Kia ora tatou i to tatou ora i runga i te ngohengohe ki te Atua.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mihi tatou ki te Atua mo te wikitoria i a tatou!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3200"/>
              <a:t>Te Atua?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rgbClr val="C00000"/>
                </a:solidFill>
              </a:rPr>
              <a:t>Atua..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homai ana e te Atua te wikitoria mo tana iwi na tona kaha nui.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ia te Atua o te wikitoria!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Eaha ta te Atua i faaue ia Iosua ia haamou ia Ieriko?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Makahia he kohatu ki Heriko mo nga ra e whitu.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Inoi mo nga ra e whitu mo Heriko.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Waiata mo nga ra e whitu mo Heriko.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Haere i te taiepa o Heriko mo nga ra e whitu me te</a:t>
            </a:r>
          </a:p>
          <a:p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kia nui te hamama a te ra whakamutunga.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Haere i te taiepa o Heriko mo nga ra e whitu me te</a:t>
            </a:r>
          </a:p>
          <a:p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kia nui te hamama a te ra whakamutunga.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i te whitu o nga taiawhiotanga, ka whakatanga nga tohunga i te tetere, ka mea a Hohua i te iwi, Hamama; kua homai hoki e Ihowa te pa ki a koutou.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